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AA482-945D-48A4-8128-CFBA4134CDF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0A5683AE-AB67-4723-B9AB-ED514DD06E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experience responsibility</a:t>
          </a:r>
          <a:r>
            <a:rPr lang="en-US">
              <a:latin typeface="Gill Sans MT" panose="020B0502020104020203"/>
            </a:rPr>
            <a:t>.</a:t>
          </a:r>
          <a:endParaRPr lang="en-US"/>
        </a:p>
      </dgm:t>
    </dgm:pt>
    <dgm:pt modelId="{DAC698B0-37A3-4EC6-A54F-08642F846D3E}" type="parTrans" cxnId="{052176B2-CACA-4F79-995C-9798BF9985D8}">
      <dgm:prSet/>
      <dgm:spPr/>
      <dgm:t>
        <a:bodyPr/>
        <a:lstStyle/>
        <a:p>
          <a:endParaRPr lang="en-US"/>
        </a:p>
      </dgm:t>
    </dgm:pt>
    <dgm:pt modelId="{5F5FC9DF-4F34-4FFE-9D21-79A2F8405582}" type="sibTrans" cxnId="{052176B2-CACA-4F79-995C-9798BF9985D8}">
      <dgm:prSet/>
      <dgm:spPr/>
      <dgm:t>
        <a:bodyPr/>
        <a:lstStyle/>
        <a:p>
          <a:endParaRPr lang="en-US"/>
        </a:p>
      </dgm:t>
    </dgm:pt>
    <dgm:pt modelId="{5B08C257-C44C-4147-89B4-474AB12C51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Push students to think creatively and smartly</a:t>
          </a:r>
          <a:r>
            <a:rPr lang="en-US">
              <a:latin typeface="Gill Sans MT" panose="020B0502020104020203"/>
            </a:rPr>
            <a:t>.</a:t>
          </a:r>
          <a:endParaRPr lang="en-US"/>
        </a:p>
      </dgm:t>
    </dgm:pt>
    <dgm:pt modelId="{E4F294AD-BC64-42D3-BD9E-1539DCD88400}" type="parTrans" cxnId="{054861FC-9608-4B90-BEF9-340591565C82}">
      <dgm:prSet/>
      <dgm:spPr/>
      <dgm:t>
        <a:bodyPr/>
        <a:lstStyle/>
        <a:p>
          <a:endParaRPr lang="en-US"/>
        </a:p>
      </dgm:t>
    </dgm:pt>
    <dgm:pt modelId="{23EB5EB0-4740-4771-BB5F-65A50508F2FC}" type="sibTrans" cxnId="{054861FC-9608-4B90-BEF9-340591565C82}">
      <dgm:prSet/>
      <dgm:spPr/>
      <dgm:t>
        <a:bodyPr/>
        <a:lstStyle/>
        <a:p>
          <a:endParaRPr lang="en-US"/>
        </a:p>
      </dgm:t>
    </dgm:pt>
    <dgm:pt modelId="{2EFDB329-13DC-4CB2-A9D1-8DA3E0E17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Help others</a:t>
          </a:r>
          <a:r>
            <a:rPr lang="en-US">
              <a:latin typeface="Gill Sans MT" panose="020B0502020104020203"/>
            </a:rPr>
            <a:t> in small ways.</a:t>
          </a:r>
          <a:endParaRPr lang="en-US"/>
        </a:p>
      </dgm:t>
    </dgm:pt>
    <dgm:pt modelId="{7141B8CC-9D11-4C06-8381-871ACD42016F}" type="parTrans" cxnId="{3199BE0C-C5ED-4F41-9FA4-3AD8A0E8C7EF}">
      <dgm:prSet/>
      <dgm:spPr/>
      <dgm:t>
        <a:bodyPr/>
        <a:lstStyle/>
        <a:p>
          <a:endParaRPr lang="en-US"/>
        </a:p>
      </dgm:t>
    </dgm:pt>
    <dgm:pt modelId="{BA4C8041-0737-490E-B019-DB9E94875516}" type="sibTrans" cxnId="{3199BE0C-C5ED-4F41-9FA4-3AD8A0E8C7EF}">
      <dgm:prSet/>
      <dgm:spPr/>
      <dgm:t>
        <a:bodyPr/>
        <a:lstStyle/>
        <a:p>
          <a:endParaRPr lang="en-US"/>
        </a:p>
      </dgm:t>
    </dgm:pt>
    <dgm:pt modelId="{5DAEA176-C408-493A-A63A-95D930791BCB}" type="pres">
      <dgm:prSet presAssocID="{BFBAA482-945D-48A4-8128-CFBA4134CDF7}" presName="root" presStyleCnt="0">
        <dgm:presLayoutVars>
          <dgm:dir/>
          <dgm:resizeHandles val="exact"/>
        </dgm:presLayoutVars>
      </dgm:prSet>
      <dgm:spPr/>
    </dgm:pt>
    <dgm:pt modelId="{E0C11FB6-2887-41EC-84FB-3D4CA44996ED}" type="pres">
      <dgm:prSet presAssocID="{0A5683AE-AB67-4723-B9AB-ED514DD06EA0}" presName="compNode" presStyleCnt="0"/>
      <dgm:spPr/>
    </dgm:pt>
    <dgm:pt modelId="{6060869B-A4E9-40E2-97F1-D38F4AF6F81E}" type="pres">
      <dgm:prSet presAssocID="{0A5683AE-AB67-4723-B9AB-ED514DD06E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E82CB26-262A-42B2-A709-473FA7FDC5C6}" type="pres">
      <dgm:prSet presAssocID="{0A5683AE-AB67-4723-B9AB-ED514DD06EA0}" presName="spaceRect" presStyleCnt="0"/>
      <dgm:spPr/>
    </dgm:pt>
    <dgm:pt modelId="{B5C0A0FD-187C-46BB-A12E-77C57A1E0079}" type="pres">
      <dgm:prSet presAssocID="{0A5683AE-AB67-4723-B9AB-ED514DD06EA0}" presName="textRect" presStyleLbl="revTx" presStyleIdx="0" presStyleCnt="3">
        <dgm:presLayoutVars>
          <dgm:chMax val="1"/>
          <dgm:chPref val="1"/>
        </dgm:presLayoutVars>
      </dgm:prSet>
      <dgm:spPr/>
    </dgm:pt>
    <dgm:pt modelId="{D157616C-4AD9-4E3E-AAE8-C0E3EEFF9516}" type="pres">
      <dgm:prSet presAssocID="{5F5FC9DF-4F34-4FFE-9D21-79A2F8405582}" presName="sibTrans" presStyleCnt="0"/>
      <dgm:spPr/>
    </dgm:pt>
    <dgm:pt modelId="{DB0E1DB6-FD3D-4EE2-9CFF-BD34FB8449AF}" type="pres">
      <dgm:prSet presAssocID="{5B08C257-C44C-4147-89B4-474AB12C510C}" presName="compNode" presStyleCnt="0"/>
      <dgm:spPr/>
    </dgm:pt>
    <dgm:pt modelId="{6EC7D3C5-E7A4-4087-A8DC-71ECB1C6EA1D}" type="pres">
      <dgm:prSet presAssocID="{5B08C257-C44C-4147-89B4-474AB12C51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352118A-83DA-4A03-B424-848C431437AA}" type="pres">
      <dgm:prSet presAssocID="{5B08C257-C44C-4147-89B4-474AB12C510C}" presName="spaceRect" presStyleCnt="0"/>
      <dgm:spPr/>
    </dgm:pt>
    <dgm:pt modelId="{9406FFDF-2A89-4F65-AE8C-59D8651DB190}" type="pres">
      <dgm:prSet presAssocID="{5B08C257-C44C-4147-89B4-474AB12C510C}" presName="textRect" presStyleLbl="revTx" presStyleIdx="1" presStyleCnt="3">
        <dgm:presLayoutVars>
          <dgm:chMax val="1"/>
          <dgm:chPref val="1"/>
        </dgm:presLayoutVars>
      </dgm:prSet>
      <dgm:spPr/>
    </dgm:pt>
    <dgm:pt modelId="{43C4DA57-DD60-4E4A-A678-AEEB77903019}" type="pres">
      <dgm:prSet presAssocID="{23EB5EB0-4740-4771-BB5F-65A50508F2FC}" presName="sibTrans" presStyleCnt="0"/>
      <dgm:spPr/>
    </dgm:pt>
    <dgm:pt modelId="{2F9D84A8-FD9B-4765-BB2D-635EEB0B09AF}" type="pres">
      <dgm:prSet presAssocID="{2EFDB329-13DC-4CB2-A9D1-8DA3E0E1733F}" presName="compNode" presStyleCnt="0"/>
      <dgm:spPr/>
    </dgm:pt>
    <dgm:pt modelId="{7755AE73-D66E-457F-AAD8-C35C169C0931}" type="pres">
      <dgm:prSet presAssocID="{2EFDB329-13DC-4CB2-A9D1-8DA3E0E173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5DB40319-3481-43FF-89D5-7D1FD3C56856}" type="pres">
      <dgm:prSet presAssocID="{2EFDB329-13DC-4CB2-A9D1-8DA3E0E1733F}" presName="spaceRect" presStyleCnt="0"/>
      <dgm:spPr/>
    </dgm:pt>
    <dgm:pt modelId="{132A0C51-4306-43C1-A0EE-88FF3B1A6931}" type="pres">
      <dgm:prSet presAssocID="{2EFDB329-13DC-4CB2-A9D1-8DA3E0E1733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199BE0C-C5ED-4F41-9FA4-3AD8A0E8C7EF}" srcId="{BFBAA482-945D-48A4-8128-CFBA4134CDF7}" destId="{2EFDB329-13DC-4CB2-A9D1-8DA3E0E1733F}" srcOrd="2" destOrd="0" parTransId="{7141B8CC-9D11-4C06-8381-871ACD42016F}" sibTransId="{BA4C8041-0737-490E-B019-DB9E94875516}"/>
    <dgm:cxn modelId="{9E707046-EFD0-4C9F-A7E4-E93A85764611}" type="presOf" srcId="{0A5683AE-AB67-4723-B9AB-ED514DD06EA0}" destId="{B5C0A0FD-187C-46BB-A12E-77C57A1E0079}" srcOrd="0" destOrd="0" presId="urn:microsoft.com/office/officeart/2018/2/layout/IconLabelList"/>
    <dgm:cxn modelId="{12F19B4A-1928-4BC0-A005-2CEB6D209139}" type="presOf" srcId="{2EFDB329-13DC-4CB2-A9D1-8DA3E0E1733F}" destId="{132A0C51-4306-43C1-A0EE-88FF3B1A6931}" srcOrd="0" destOrd="0" presId="urn:microsoft.com/office/officeart/2018/2/layout/IconLabelList"/>
    <dgm:cxn modelId="{9ED44A88-119E-47D7-ABA6-723D43970662}" type="presOf" srcId="{5B08C257-C44C-4147-89B4-474AB12C510C}" destId="{9406FFDF-2A89-4F65-AE8C-59D8651DB190}" srcOrd="0" destOrd="0" presId="urn:microsoft.com/office/officeart/2018/2/layout/IconLabelList"/>
    <dgm:cxn modelId="{052176B2-CACA-4F79-995C-9798BF9985D8}" srcId="{BFBAA482-945D-48A4-8128-CFBA4134CDF7}" destId="{0A5683AE-AB67-4723-B9AB-ED514DD06EA0}" srcOrd="0" destOrd="0" parTransId="{DAC698B0-37A3-4EC6-A54F-08642F846D3E}" sibTransId="{5F5FC9DF-4F34-4FFE-9D21-79A2F8405582}"/>
    <dgm:cxn modelId="{41162AC6-813B-46B5-A4D3-AFE75BD9FFBB}" type="presOf" srcId="{BFBAA482-945D-48A4-8128-CFBA4134CDF7}" destId="{5DAEA176-C408-493A-A63A-95D930791BCB}" srcOrd="0" destOrd="0" presId="urn:microsoft.com/office/officeart/2018/2/layout/IconLabelList"/>
    <dgm:cxn modelId="{054861FC-9608-4B90-BEF9-340591565C82}" srcId="{BFBAA482-945D-48A4-8128-CFBA4134CDF7}" destId="{5B08C257-C44C-4147-89B4-474AB12C510C}" srcOrd="1" destOrd="0" parTransId="{E4F294AD-BC64-42D3-BD9E-1539DCD88400}" sibTransId="{23EB5EB0-4740-4771-BB5F-65A50508F2FC}"/>
    <dgm:cxn modelId="{FA952279-3781-4066-951E-58091E00E737}" type="presParOf" srcId="{5DAEA176-C408-493A-A63A-95D930791BCB}" destId="{E0C11FB6-2887-41EC-84FB-3D4CA44996ED}" srcOrd="0" destOrd="0" presId="urn:microsoft.com/office/officeart/2018/2/layout/IconLabelList"/>
    <dgm:cxn modelId="{62C4298E-C4EC-4544-ABBA-D2CC2DE186EA}" type="presParOf" srcId="{E0C11FB6-2887-41EC-84FB-3D4CA44996ED}" destId="{6060869B-A4E9-40E2-97F1-D38F4AF6F81E}" srcOrd="0" destOrd="0" presId="urn:microsoft.com/office/officeart/2018/2/layout/IconLabelList"/>
    <dgm:cxn modelId="{C7358260-D4FE-4037-AF7E-4B3CA7281DC5}" type="presParOf" srcId="{E0C11FB6-2887-41EC-84FB-3D4CA44996ED}" destId="{0E82CB26-262A-42B2-A709-473FA7FDC5C6}" srcOrd="1" destOrd="0" presId="urn:microsoft.com/office/officeart/2018/2/layout/IconLabelList"/>
    <dgm:cxn modelId="{3BE59497-15CB-44BB-B1D4-F07FE443FB83}" type="presParOf" srcId="{E0C11FB6-2887-41EC-84FB-3D4CA44996ED}" destId="{B5C0A0FD-187C-46BB-A12E-77C57A1E0079}" srcOrd="2" destOrd="0" presId="urn:microsoft.com/office/officeart/2018/2/layout/IconLabelList"/>
    <dgm:cxn modelId="{559DF369-1386-43EE-8859-4C66FEB5F829}" type="presParOf" srcId="{5DAEA176-C408-493A-A63A-95D930791BCB}" destId="{D157616C-4AD9-4E3E-AAE8-C0E3EEFF9516}" srcOrd="1" destOrd="0" presId="urn:microsoft.com/office/officeart/2018/2/layout/IconLabelList"/>
    <dgm:cxn modelId="{66171C0C-60A0-42B9-96A4-75D64FB997AE}" type="presParOf" srcId="{5DAEA176-C408-493A-A63A-95D930791BCB}" destId="{DB0E1DB6-FD3D-4EE2-9CFF-BD34FB8449AF}" srcOrd="2" destOrd="0" presId="urn:microsoft.com/office/officeart/2018/2/layout/IconLabelList"/>
    <dgm:cxn modelId="{52EE2134-7BFE-4278-A031-0F40CBC2D208}" type="presParOf" srcId="{DB0E1DB6-FD3D-4EE2-9CFF-BD34FB8449AF}" destId="{6EC7D3C5-E7A4-4087-A8DC-71ECB1C6EA1D}" srcOrd="0" destOrd="0" presId="urn:microsoft.com/office/officeart/2018/2/layout/IconLabelList"/>
    <dgm:cxn modelId="{CE739FAD-BD66-4FE1-A868-AC9FDF6829C7}" type="presParOf" srcId="{DB0E1DB6-FD3D-4EE2-9CFF-BD34FB8449AF}" destId="{8352118A-83DA-4A03-B424-848C431437AA}" srcOrd="1" destOrd="0" presId="urn:microsoft.com/office/officeart/2018/2/layout/IconLabelList"/>
    <dgm:cxn modelId="{D44AC390-130E-4656-A0C5-C0AA067B064F}" type="presParOf" srcId="{DB0E1DB6-FD3D-4EE2-9CFF-BD34FB8449AF}" destId="{9406FFDF-2A89-4F65-AE8C-59D8651DB190}" srcOrd="2" destOrd="0" presId="urn:microsoft.com/office/officeart/2018/2/layout/IconLabelList"/>
    <dgm:cxn modelId="{44623C7D-812E-4382-ADDB-C269FEA42AF0}" type="presParOf" srcId="{5DAEA176-C408-493A-A63A-95D930791BCB}" destId="{43C4DA57-DD60-4E4A-A678-AEEB77903019}" srcOrd="3" destOrd="0" presId="urn:microsoft.com/office/officeart/2018/2/layout/IconLabelList"/>
    <dgm:cxn modelId="{3582ECA4-B493-45EF-AA97-4DE0359ACD9C}" type="presParOf" srcId="{5DAEA176-C408-493A-A63A-95D930791BCB}" destId="{2F9D84A8-FD9B-4765-BB2D-635EEB0B09AF}" srcOrd="4" destOrd="0" presId="urn:microsoft.com/office/officeart/2018/2/layout/IconLabelList"/>
    <dgm:cxn modelId="{8FEC74F3-8B58-4754-9216-0307A94B9B01}" type="presParOf" srcId="{2F9D84A8-FD9B-4765-BB2D-635EEB0B09AF}" destId="{7755AE73-D66E-457F-AAD8-C35C169C0931}" srcOrd="0" destOrd="0" presId="urn:microsoft.com/office/officeart/2018/2/layout/IconLabelList"/>
    <dgm:cxn modelId="{A7D42739-972F-4ABC-9368-DD272A9AAD7D}" type="presParOf" srcId="{2F9D84A8-FD9B-4765-BB2D-635EEB0B09AF}" destId="{5DB40319-3481-43FF-89D5-7D1FD3C56856}" srcOrd="1" destOrd="0" presId="urn:microsoft.com/office/officeart/2018/2/layout/IconLabelList"/>
    <dgm:cxn modelId="{1C0EF19D-E8E2-45CA-BEE7-28197EF1D87F}" type="presParOf" srcId="{2F9D84A8-FD9B-4765-BB2D-635EEB0B09AF}" destId="{132A0C51-4306-43C1-A0EE-88FF3B1A693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950A5-AAD9-4E0D-956C-9E484876423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7EC9B81-725E-4F36-B227-BDCEA8AC526A}">
      <dgm:prSet custT="1"/>
      <dgm:spPr/>
      <dgm:t>
        <a:bodyPr/>
        <a:lstStyle/>
        <a:p>
          <a:pPr>
            <a:defRPr cap="all"/>
          </a:pPr>
          <a:r>
            <a:rPr lang="en-US" sz="1600"/>
            <a:t>Raise Money For Charities</a:t>
          </a:r>
        </a:p>
      </dgm:t>
    </dgm:pt>
    <dgm:pt modelId="{C0778E35-4A3F-494A-A7EF-3FBB409DE1EB}" type="parTrans" cxnId="{828AE0F0-AB12-4C81-AD66-E6576ECC3364}">
      <dgm:prSet/>
      <dgm:spPr/>
      <dgm:t>
        <a:bodyPr/>
        <a:lstStyle/>
        <a:p>
          <a:endParaRPr lang="en-US"/>
        </a:p>
      </dgm:t>
    </dgm:pt>
    <dgm:pt modelId="{DBDB8FF0-A308-4428-AA6B-16FC9950375C}" type="sibTrans" cxnId="{828AE0F0-AB12-4C81-AD66-E6576ECC3364}">
      <dgm:prSet/>
      <dgm:spPr/>
      <dgm:t>
        <a:bodyPr/>
        <a:lstStyle/>
        <a:p>
          <a:endParaRPr lang="en-US"/>
        </a:p>
      </dgm:t>
    </dgm:pt>
    <dgm:pt modelId="{74639D01-BE75-4FF7-BED6-9D47CE85462F}">
      <dgm:prSet custT="1"/>
      <dgm:spPr/>
      <dgm:t>
        <a:bodyPr/>
        <a:lstStyle/>
        <a:p>
          <a:pPr>
            <a:defRPr cap="all"/>
          </a:pPr>
          <a:r>
            <a:rPr lang="en-US" sz="1600"/>
            <a:t>Hold Fundraisers for charities</a:t>
          </a:r>
        </a:p>
      </dgm:t>
    </dgm:pt>
    <dgm:pt modelId="{8DAFE66F-F28D-416E-B59A-E2F6A436FCF0}" type="parTrans" cxnId="{32197BE3-19CF-4434-837D-C749EB04DFBA}">
      <dgm:prSet/>
      <dgm:spPr/>
      <dgm:t>
        <a:bodyPr/>
        <a:lstStyle/>
        <a:p>
          <a:endParaRPr lang="en-US"/>
        </a:p>
      </dgm:t>
    </dgm:pt>
    <dgm:pt modelId="{AD119DAB-689E-470D-82E6-D33E40B1DCE4}" type="sibTrans" cxnId="{32197BE3-19CF-4434-837D-C749EB04DFBA}">
      <dgm:prSet/>
      <dgm:spPr/>
      <dgm:t>
        <a:bodyPr/>
        <a:lstStyle/>
        <a:p>
          <a:endParaRPr lang="en-US"/>
        </a:p>
      </dgm:t>
    </dgm:pt>
    <dgm:pt modelId="{E1DC8541-0991-4A97-BF1A-7B9D7B7E435E}">
      <dgm:prSet custT="1"/>
      <dgm:spPr/>
      <dgm:t>
        <a:bodyPr/>
        <a:lstStyle/>
        <a:p>
          <a:pPr>
            <a:defRPr cap="all"/>
          </a:pPr>
          <a:r>
            <a:rPr lang="en-US" sz="1600"/>
            <a:t>Hold pretzel/apple sales and school stores to raise money</a:t>
          </a:r>
        </a:p>
      </dgm:t>
    </dgm:pt>
    <dgm:pt modelId="{B2A18622-3586-46B0-A3FF-89F4BFC1EF2C}" type="parTrans" cxnId="{0CF0535F-AB6D-4FBC-8746-41F681A38C69}">
      <dgm:prSet/>
      <dgm:spPr/>
      <dgm:t>
        <a:bodyPr/>
        <a:lstStyle/>
        <a:p>
          <a:endParaRPr lang="en-US"/>
        </a:p>
      </dgm:t>
    </dgm:pt>
    <dgm:pt modelId="{63898E2D-8E7E-4A13-8D0D-AA71270AE4F9}" type="sibTrans" cxnId="{0CF0535F-AB6D-4FBC-8746-41F681A38C69}">
      <dgm:prSet/>
      <dgm:spPr/>
      <dgm:t>
        <a:bodyPr/>
        <a:lstStyle/>
        <a:p>
          <a:endParaRPr lang="en-US"/>
        </a:p>
      </dgm:t>
    </dgm:pt>
    <dgm:pt modelId="{38330CDF-463E-4B45-954E-25EBD26D33B0}">
      <dgm:prSet custT="1"/>
      <dgm:spPr/>
      <dgm:t>
        <a:bodyPr/>
        <a:lstStyle/>
        <a:p>
          <a:pPr>
            <a:defRPr cap="all"/>
          </a:pPr>
          <a:r>
            <a:rPr lang="en-US" sz="1600"/>
            <a:t>Help fund things to help our school</a:t>
          </a:r>
        </a:p>
      </dgm:t>
    </dgm:pt>
    <dgm:pt modelId="{738EC988-228C-45C3-84D3-E6A24733DA58}" type="parTrans" cxnId="{645C4AEA-6818-478F-B38F-44779C57AE4E}">
      <dgm:prSet/>
      <dgm:spPr/>
      <dgm:t>
        <a:bodyPr/>
        <a:lstStyle/>
        <a:p>
          <a:endParaRPr lang="en-US"/>
        </a:p>
      </dgm:t>
    </dgm:pt>
    <dgm:pt modelId="{B04115DD-8FBD-4D7C-8DDB-8B0D4C4F02C7}" type="sibTrans" cxnId="{645C4AEA-6818-478F-B38F-44779C57AE4E}">
      <dgm:prSet/>
      <dgm:spPr/>
      <dgm:t>
        <a:bodyPr/>
        <a:lstStyle/>
        <a:p>
          <a:endParaRPr lang="en-US"/>
        </a:p>
      </dgm:t>
    </dgm:pt>
    <dgm:pt modelId="{12ED9F00-C647-4990-A9CF-B01F95658987}">
      <dgm:prSet custT="1"/>
      <dgm:spPr/>
      <dgm:t>
        <a:bodyPr/>
        <a:lstStyle/>
        <a:p>
          <a:pPr>
            <a:defRPr cap="all"/>
          </a:pPr>
          <a:r>
            <a:rPr lang="en-US" sz="1600"/>
            <a:t>Think of ways to make Bridge Valley a better place</a:t>
          </a:r>
        </a:p>
      </dgm:t>
    </dgm:pt>
    <dgm:pt modelId="{0044EB8E-988D-487C-9324-093027ABCD59}" type="parTrans" cxnId="{6128CC7D-210D-455B-A029-FFB973C8A84E}">
      <dgm:prSet/>
      <dgm:spPr/>
      <dgm:t>
        <a:bodyPr/>
        <a:lstStyle/>
        <a:p>
          <a:endParaRPr lang="en-US"/>
        </a:p>
      </dgm:t>
    </dgm:pt>
    <dgm:pt modelId="{03816697-589E-4B72-9235-043EA6CE9E1D}" type="sibTrans" cxnId="{6128CC7D-210D-455B-A029-FFB973C8A84E}">
      <dgm:prSet/>
      <dgm:spPr/>
      <dgm:t>
        <a:bodyPr/>
        <a:lstStyle/>
        <a:p>
          <a:endParaRPr lang="en-US"/>
        </a:p>
      </dgm:t>
    </dgm:pt>
    <dgm:pt modelId="{BBDE43C1-92FA-41C5-BF16-57BAE9176BF3}" type="pres">
      <dgm:prSet presAssocID="{808950A5-AAD9-4E0D-956C-9E4848764232}" presName="root" presStyleCnt="0">
        <dgm:presLayoutVars>
          <dgm:dir/>
          <dgm:resizeHandles val="exact"/>
        </dgm:presLayoutVars>
      </dgm:prSet>
      <dgm:spPr/>
    </dgm:pt>
    <dgm:pt modelId="{C4CF2987-9056-442A-829C-EE52A5D908B5}" type="pres">
      <dgm:prSet presAssocID="{27EC9B81-725E-4F36-B227-BDCEA8AC526A}" presName="compNode" presStyleCnt="0"/>
      <dgm:spPr/>
    </dgm:pt>
    <dgm:pt modelId="{33E14080-BAAB-4295-8BB9-0AA3DFE1C5C5}" type="pres">
      <dgm:prSet presAssocID="{27EC9B81-725E-4F36-B227-BDCEA8AC526A}" presName="iconBgRect" presStyleLbl="bgShp" presStyleIdx="0" presStyleCnt="5"/>
      <dgm:spPr/>
    </dgm:pt>
    <dgm:pt modelId="{3C05F90D-4EC6-4F11-8659-B2BA43E04516}" type="pres">
      <dgm:prSet presAssocID="{27EC9B81-725E-4F36-B227-BDCEA8AC526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F31C5B0-3A2C-4875-8CF0-08BB499C9F34}" type="pres">
      <dgm:prSet presAssocID="{27EC9B81-725E-4F36-B227-BDCEA8AC526A}" presName="spaceRect" presStyleCnt="0"/>
      <dgm:spPr/>
    </dgm:pt>
    <dgm:pt modelId="{969A97CF-F8FE-45B2-88CA-3F93FA7EA2C8}" type="pres">
      <dgm:prSet presAssocID="{27EC9B81-725E-4F36-B227-BDCEA8AC526A}" presName="textRect" presStyleLbl="revTx" presStyleIdx="0" presStyleCnt="5">
        <dgm:presLayoutVars>
          <dgm:chMax val="1"/>
          <dgm:chPref val="1"/>
        </dgm:presLayoutVars>
      </dgm:prSet>
      <dgm:spPr/>
    </dgm:pt>
    <dgm:pt modelId="{82D603AC-52F5-43BB-8156-D6B33FDC8412}" type="pres">
      <dgm:prSet presAssocID="{DBDB8FF0-A308-4428-AA6B-16FC9950375C}" presName="sibTrans" presStyleCnt="0"/>
      <dgm:spPr/>
    </dgm:pt>
    <dgm:pt modelId="{FD2EC97E-CC12-4990-87A1-28031B77529F}" type="pres">
      <dgm:prSet presAssocID="{74639D01-BE75-4FF7-BED6-9D47CE85462F}" presName="compNode" presStyleCnt="0"/>
      <dgm:spPr/>
    </dgm:pt>
    <dgm:pt modelId="{4D5E4EA0-99D5-4089-B3B0-204ADEF24FAA}" type="pres">
      <dgm:prSet presAssocID="{74639D01-BE75-4FF7-BED6-9D47CE85462F}" presName="iconBgRect" presStyleLbl="bgShp" presStyleIdx="1" presStyleCnt="5"/>
      <dgm:spPr/>
    </dgm:pt>
    <dgm:pt modelId="{3C13A88A-9A0B-4D5A-A7C6-C9C5CE8DA42D}" type="pres">
      <dgm:prSet presAssocID="{74639D01-BE75-4FF7-BED6-9D47CE85462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0E94B5E7-2B9B-41B1-8910-3D140C44B871}" type="pres">
      <dgm:prSet presAssocID="{74639D01-BE75-4FF7-BED6-9D47CE85462F}" presName="spaceRect" presStyleCnt="0"/>
      <dgm:spPr/>
    </dgm:pt>
    <dgm:pt modelId="{1A05998C-8A64-491D-B213-097FA27BFF93}" type="pres">
      <dgm:prSet presAssocID="{74639D01-BE75-4FF7-BED6-9D47CE85462F}" presName="textRect" presStyleLbl="revTx" presStyleIdx="1" presStyleCnt="5">
        <dgm:presLayoutVars>
          <dgm:chMax val="1"/>
          <dgm:chPref val="1"/>
        </dgm:presLayoutVars>
      </dgm:prSet>
      <dgm:spPr/>
    </dgm:pt>
    <dgm:pt modelId="{964D160D-8BA2-4B1E-8921-DBDAA07BBBE5}" type="pres">
      <dgm:prSet presAssocID="{AD119DAB-689E-470D-82E6-D33E40B1DCE4}" presName="sibTrans" presStyleCnt="0"/>
      <dgm:spPr/>
    </dgm:pt>
    <dgm:pt modelId="{ED2BD1C7-CE4D-4961-B30E-73D71A1C6BE4}" type="pres">
      <dgm:prSet presAssocID="{E1DC8541-0991-4A97-BF1A-7B9D7B7E435E}" presName="compNode" presStyleCnt="0"/>
      <dgm:spPr/>
    </dgm:pt>
    <dgm:pt modelId="{FF06DDC8-38B2-4780-B1D0-7D338D1F1657}" type="pres">
      <dgm:prSet presAssocID="{E1DC8541-0991-4A97-BF1A-7B9D7B7E435E}" presName="iconBgRect" presStyleLbl="bgShp" presStyleIdx="2" presStyleCnt="5"/>
      <dgm:spPr/>
    </dgm:pt>
    <dgm:pt modelId="{13E9A2CA-EDB0-43E4-958D-EEF967D423E2}" type="pres">
      <dgm:prSet presAssocID="{E1DC8541-0991-4A97-BF1A-7B9D7B7E435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tzel with solid fill"/>
        </a:ext>
      </dgm:extLst>
    </dgm:pt>
    <dgm:pt modelId="{A86356A9-9DC2-45EC-8B44-61EC3A6EC31A}" type="pres">
      <dgm:prSet presAssocID="{E1DC8541-0991-4A97-BF1A-7B9D7B7E435E}" presName="spaceRect" presStyleCnt="0"/>
      <dgm:spPr/>
    </dgm:pt>
    <dgm:pt modelId="{571060C9-669E-442B-9B08-A033215EEA01}" type="pres">
      <dgm:prSet presAssocID="{E1DC8541-0991-4A97-BF1A-7B9D7B7E435E}" presName="textRect" presStyleLbl="revTx" presStyleIdx="2" presStyleCnt="5">
        <dgm:presLayoutVars>
          <dgm:chMax val="1"/>
          <dgm:chPref val="1"/>
        </dgm:presLayoutVars>
      </dgm:prSet>
      <dgm:spPr/>
    </dgm:pt>
    <dgm:pt modelId="{0AD956A6-83F4-494F-92F0-113829957ACA}" type="pres">
      <dgm:prSet presAssocID="{63898E2D-8E7E-4A13-8D0D-AA71270AE4F9}" presName="sibTrans" presStyleCnt="0"/>
      <dgm:spPr/>
    </dgm:pt>
    <dgm:pt modelId="{65A73800-5E6B-4A6A-8E60-29835D97A9D0}" type="pres">
      <dgm:prSet presAssocID="{38330CDF-463E-4B45-954E-25EBD26D33B0}" presName="compNode" presStyleCnt="0"/>
      <dgm:spPr/>
    </dgm:pt>
    <dgm:pt modelId="{BEC71305-C90A-4ACD-9DD6-8275E6357C85}" type="pres">
      <dgm:prSet presAssocID="{38330CDF-463E-4B45-954E-25EBD26D33B0}" presName="iconBgRect" presStyleLbl="bgShp" presStyleIdx="3" presStyleCnt="5"/>
      <dgm:spPr/>
    </dgm:pt>
    <dgm:pt modelId="{0F28E56A-A020-40D3-A8AC-405C4A8C04D2}" type="pres">
      <dgm:prSet presAssocID="{38330CDF-463E-4B45-954E-25EBD26D33B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62F81B5-994F-4416-9C60-01F9B28F4761}" type="pres">
      <dgm:prSet presAssocID="{38330CDF-463E-4B45-954E-25EBD26D33B0}" presName="spaceRect" presStyleCnt="0"/>
      <dgm:spPr/>
    </dgm:pt>
    <dgm:pt modelId="{BA221F01-2C1E-4502-A5C8-BD2E60145761}" type="pres">
      <dgm:prSet presAssocID="{38330CDF-463E-4B45-954E-25EBD26D33B0}" presName="textRect" presStyleLbl="revTx" presStyleIdx="3" presStyleCnt="5">
        <dgm:presLayoutVars>
          <dgm:chMax val="1"/>
          <dgm:chPref val="1"/>
        </dgm:presLayoutVars>
      </dgm:prSet>
      <dgm:spPr/>
    </dgm:pt>
    <dgm:pt modelId="{CD4DD318-8A2C-4614-8E9A-10FB541385EE}" type="pres">
      <dgm:prSet presAssocID="{B04115DD-8FBD-4D7C-8DDB-8B0D4C4F02C7}" presName="sibTrans" presStyleCnt="0"/>
      <dgm:spPr/>
    </dgm:pt>
    <dgm:pt modelId="{CF3E5BFA-8A70-4151-9104-BC4761331738}" type="pres">
      <dgm:prSet presAssocID="{12ED9F00-C647-4990-A9CF-B01F95658987}" presName="compNode" presStyleCnt="0"/>
      <dgm:spPr/>
    </dgm:pt>
    <dgm:pt modelId="{9D64B6C2-D6BB-4845-AF78-CA839F95DA4A}" type="pres">
      <dgm:prSet presAssocID="{12ED9F00-C647-4990-A9CF-B01F95658987}" presName="iconBgRect" presStyleLbl="bgShp" presStyleIdx="4" presStyleCnt="5"/>
      <dgm:spPr/>
    </dgm:pt>
    <dgm:pt modelId="{30DC49EF-BF70-400B-98B7-6AFC2EC88840}" type="pres">
      <dgm:prSet presAssocID="{12ED9F00-C647-4990-A9CF-B01F9565898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9E246F7-39D0-407D-BB81-38E3FC17B5EF}" type="pres">
      <dgm:prSet presAssocID="{12ED9F00-C647-4990-A9CF-B01F95658987}" presName="spaceRect" presStyleCnt="0"/>
      <dgm:spPr/>
    </dgm:pt>
    <dgm:pt modelId="{752B85BD-5D6B-42EF-840D-E85D03A5C475}" type="pres">
      <dgm:prSet presAssocID="{12ED9F00-C647-4990-A9CF-B01F9565898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94B2937-6CD7-4F7D-99CE-97066786DCF1}" type="presOf" srcId="{27EC9B81-725E-4F36-B227-BDCEA8AC526A}" destId="{969A97CF-F8FE-45B2-88CA-3F93FA7EA2C8}" srcOrd="0" destOrd="0" presId="urn:microsoft.com/office/officeart/2018/5/layout/IconCircleLabelList"/>
    <dgm:cxn modelId="{17E20F3B-2E6C-4158-A554-5FF86C5888D2}" type="presOf" srcId="{74639D01-BE75-4FF7-BED6-9D47CE85462F}" destId="{1A05998C-8A64-491D-B213-097FA27BFF93}" srcOrd="0" destOrd="0" presId="urn:microsoft.com/office/officeart/2018/5/layout/IconCircleLabelList"/>
    <dgm:cxn modelId="{0CF0535F-AB6D-4FBC-8746-41F681A38C69}" srcId="{808950A5-AAD9-4E0D-956C-9E4848764232}" destId="{E1DC8541-0991-4A97-BF1A-7B9D7B7E435E}" srcOrd="2" destOrd="0" parTransId="{B2A18622-3586-46B0-A3FF-89F4BFC1EF2C}" sibTransId="{63898E2D-8E7E-4A13-8D0D-AA71270AE4F9}"/>
    <dgm:cxn modelId="{E0D36C48-5411-44B9-8799-C4859426AA8E}" type="presOf" srcId="{12ED9F00-C647-4990-A9CF-B01F95658987}" destId="{752B85BD-5D6B-42EF-840D-E85D03A5C475}" srcOrd="0" destOrd="0" presId="urn:microsoft.com/office/officeart/2018/5/layout/IconCircleLabelList"/>
    <dgm:cxn modelId="{6128CC7D-210D-455B-A029-FFB973C8A84E}" srcId="{808950A5-AAD9-4E0D-956C-9E4848764232}" destId="{12ED9F00-C647-4990-A9CF-B01F95658987}" srcOrd="4" destOrd="0" parTransId="{0044EB8E-988D-487C-9324-093027ABCD59}" sibTransId="{03816697-589E-4B72-9235-043EA6CE9E1D}"/>
    <dgm:cxn modelId="{ED111084-C94E-4444-ABCF-2A7F653F0A9B}" type="presOf" srcId="{E1DC8541-0991-4A97-BF1A-7B9D7B7E435E}" destId="{571060C9-669E-442B-9B08-A033215EEA01}" srcOrd="0" destOrd="0" presId="urn:microsoft.com/office/officeart/2018/5/layout/IconCircleLabelList"/>
    <dgm:cxn modelId="{0E4CBBB8-49CA-40B3-8077-D0CED0BB3B5D}" type="presOf" srcId="{38330CDF-463E-4B45-954E-25EBD26D33B0}" destId="{BA221F01-2C1E-4502-A5C8-BD2E60145761}" srcOrd="0" destOrd="0" presId="urn:microsoft.com/office/officeart/2018/5/layout/IconCircleLabelList"/>
    <dgm:cxn modelId="{32197BE3-19CF-4434-837D-C749EB04DFBA}" srcId="{808950A5-AAD9-4E0D-956C-9E4848764232}" destId="{74639D01-BE75-4FF7-BED6-9D47CE85462F}" srcOrd="1" destOrd="0" parTransId="{8DAFE66F-F28D-416E-B59A-E2F6A436FCF0}" sibTransId="{AD119DAB-689E-470D-82E6-D33E40B1DCE4}"/>
    <dgm:cxn modelId="{645C4AEA-6818-478F-B38F-44779C57AE4E}" srcId="{808950A5-AAD9-4E0D-956C-9E4848764232}" destId="{38330CDF-463E-4B45-954E-25EBD26D33B0}" srcOrd="3" destOrd="0" parTransId="{738EC988-228C-45C3-84D3-E6A24733DA58}" sibTransId="{B04115DD-8FBD-4D7C-8DDB-8B0D4C4F02C7}"/>
    <dgm:cxn modelId="{828AE0F0-AB12-4C81-AD66-E6576ECC3364}" srcId="{808950A5-AAD9-4E0D-956C-9E4848764232}" destId="{27EC9B81-725E-4F36-B227-BDCEA8AC526A}" srcOrd="0" destOrd="0" parTransId="{C0778E35-4A3F-494A-A7EF-3FBB409DE1EB}" sibTransId="{DBDB8FF0-A308-4428-AA6B-16FC9950375C}"/>
    <dgm:cxn modelId="{AD5982F3-35C5-46B7-8A59-81BBFB89BD05}" type="presOf" srcId="{808950A5-AAD9-4E0D-956C-9E4848764232}" destId="{BBDE43C1-92FA-41C5-BF16-57BAE9176BF3}" srcOrd="0" destOrd="0" presId="urn:microsoft.com/office/officeart/2018/5/layout/IconCircleLabelList"/>
    <dgm:cxn modelId="{8A691AE2-28C7-45F7-A3AB-FC8D66667B58}" type="presParOf" srcId="{BBDE43C1-92FA-41C5-BF16-57BAE9176BF3}" destId="{C4CF2987-9056-442A-829C-EE52A5D908B5}" srcOrd="0" destOrd="0" presId="urn:microsoft.com/office/officeart/2018/5/layout/IconCircleLabelList"/>
    <dgm:cxn modelId="{13B66B60-25BF-485F-ACCE-54907ACEAF84}" type="presParOf" srcId="{C4CF2987-9056-442A-829C-EE52A5D908B5}" destId="{33E14080-BAAB-4295-8BB9-0AA3DFE1C5C5}" srcOrd="0" destOrd="0" presId="urn:microsoft.com/office/officeart/2018/5/layout/IconCircleLabelList"/>
    <dgm:cxn modelId="{FCF2F080-941E-4112-B1EE-C5C7297E2C7D}" type="presParOf" srcId="{C4CF2987-9056-442A-829C-EE52A5D908B5}" destId="{3C05F90D-4EC6-4F11-8659-B2BA43E04516}" srcOrd="1" destOrd="0" presId="urn:microsoft.com/office/officeart/2018/5/layout/IconCircleLabelList"/>
    <dgm:cxn modelId="{A25789E7-0E3F-4973-B03A-09309BADFC06}" type="presParOf" srcId="{C4CF2987-9056-442A-829C-EE52A5D908B5}" destId="{4F31C5B0-3A2C-4875-8CF0-08BB499C9F34}" srcOrd="2" destOrd="0" presId="urn:microsoft.com/office/officeart/2018/5/layout/IconCircleLabelList"/>
    <dgm:cxn modelId="{F159B046-25B4-45E1-A2CB-056F387D61EE}" type="presParOf" srcId="{C4CF2987-9056-442A-829C-EE52A5D908B5}" destId="{969A97CF-F8FE-45B2-88CA-3F93FA7EA2C8}" srcOrd="3" destOrd="0" presId="urn:microsoft.com/office/officeart/2018/5/layout/IconCircleLabelList"/>
    <dgm:cxn modelId="{BF0F9AB6-DD3F-4BEC-9BDC-3C40F4D660EB}" type="presParOf" srcId="{BBDE43C1-92FA-41C5-BF16-57BAE9176BF3}" destId="{82D603AC-52F5-43BB-8156-D6B33FDC8412}" srcOrd="1" destOrd="0" presId="urn:microsoft.com/office/officeart/2018/5/layout/IconCircleLabelList"/>
    <dgm:cxn modelId="{98A3C6C2-3524-4187-A9C1-3176A914E71C}" type="presParOf" srcId="{BBDE43C1-92FA-41C5-BF16-57BAE9176BF3}" destId="{FD2EC97E-CC12-4990-87A1-28031B77529F}" srcOrd="2" destOrd="0" presId="urn:microsoft.com/office/officeart/2018/5/layout/IconCircleLabelList"/>
    <dgm:cxn modelId="{A5358639-FDFE-44DB-8056-44116850B813}" type="presParOf" srcId="{FD2EC97E-CC12-4990-87A1-28031B77529F}" destId="{4D5E4EA0-99D5-4089-B3B0-204ADEF24FAA}" srcOrd="0" destOrd="0" presId="urn:microsoft.com/office/officeart/2018/5/layout/IconCircleLabelList"/>
    <dgm:cxn modelId="{321443B8-8712-4006-A2AC-1B5641E8AD6F}" type="presParOf" srcId="{FD2EC97E-CC12-4990-87A1-28031B77529F}" destId="{3C13A88A-9A0B-4D5A-A7C6-C9C5CE8DA42D}" srcOrd="1" destOrd="0" presId="urn:microsoft.com/office/officeart/2018/5/layout/IconCircleLabelList"/>
    <dgm:cxn modelId="{7949D49B-B369-443D-AF15-FFA65885526B}" type="presParOf" srcId="{FD2EC97E-CC12-4990-87A1-28031B77529F}" destId="{0E94B5E7-2B9B-41B1-8910-3D140C44B871}" srcOrd="2" destOrd="0" presId="urn:microsoft.com/office/officeart/2018/5/layout/IconCircleLabelList"/>
    <dgm:cxn modelId="{BC170DCD-32BF-4E48-A2AD-02DE17096D95}" type="presParOf" srcId="{FD2EC97E-CC12-4990-87A1-28031B77529F}" destId="{1A05998C-8A64-491D-B213-097FA27BFF93}" srcOrd="3" destOrd="0" presId="urn:microsoft.com/office/officeart/2018/5/layout/IconCircleLabelList"/>
    <dgm:cxn modelId="{7033A79E-D225-4992-9982-41F40DFBD741}" type="presParOf" srcId="{BBDE43C1-92FA-41C5-BF16-57BAE9176BF3}" destId="{964D160D-8BA2-4B1E-8921-DBDAA07BBBE5}" srcOrd="3" destOrd="0" presId="urn:microsoft.com/office/officeart/2018/5/layout/IconCircleLabelList"/>
    <dgm:cxn modelId="{C2D0505A-C659-4B18-8483-7F0F37A7085E}" type="presParOf" srcId="{BBDE43C1-92FA-41C5-BF16-57BAE9176BF3}" destId="{ED2BD1C7-CE4D-4961-B30E-73D71A1C6BE4}" srcOrd="4" destOrd="0" presId="urn:microsoft.com/office/officeart/2018/5/layout/IconCircleLabelList"/>
    <dgm:cxn modelId="{FA72D34F-1155-4929-925A-DF65BD356EA3}" type="presParOf" srcId="{ED2BD1C7-CE4D-4961-B30E-73D71A1C6BE4}" destId="{FF06DDC8-38B2-4780-B1D0-7D338D1F1657}" srcOrd="0" destOrd="0" presId="urn:microsoft.com/office/officeart/2018/5/layout/IconCircleLabelList"/>
    <dgm:cxn modelId="{9FC96AF4-985B-46F7-AF2F-58EC984B5C5C}" type="presParOf" srcId="{ED2BD1C7-CE4D-4961-B30E-73D71A1C6BE4}" destId="{13E9A2CA-EDB0-43E4-958D-EEF967D423E2}" srcOrd="1" destOrd="0" presId="urn:microsoft.com/office/officeart/2018/5/layout/IconCircleLabelList"/>
    <dgm:cxn modelId="{89E10B8E-A890-494E-AAB6-C19134E39E9E}" type="presParOf" srcId="{ED2BD1C7-CE4D-4961-B30E-73D71A1C6BE4}" destId="{A86356A9-9DC2-45EC-8B44-61EC3A6EC31A}" srcOrd="2" destOrd="0" presId="urn:microsoft.com/office/officeart/2018/5/layout/IconCircleLabelList"/>
    <dgm:cxn modelId="{F53BF16A-A941-491A-8930-771E984709FE}" type="presParOf" srcId="{ED2BD1C7-CE4D-4961-B30E-73D71A1C6BE4}" destId="{571060C9-669E-442B-9B08-A033215EEA01}" srcOrd="3" destOrd="0" presId="urn:microsoft.com/office/officeart/2018/5/layout/IconCircleLabelList"/>
    <dgm:cxn modelId="{61F0EAE8-FDD3-4640-B5EE-09F55AF87545}" type="presParOf" srcId="{BBDE43C1-92FA-41C5-BF16-57BAE9176BF3}" destId="{0AD956A6-83F4-494F-92F0-113829957ACA}" srcOrd="5" destOrd="0" presId="urn:microsoft.com/office/officeart/2018/5/layout/IconCircleLabelList"/>
    <dgm:cxn modelId="{A9458312-F374-4765-B01D-9EBF2528AECF}" type="presParOf" srcId="{BBDE43C1-92FA-41C5-BF16-57BAE9176BF3}" destId="{65A73800-5E6B-4A6A-8E60-29835D97A9D0}" srcOrd="6" destOrd="0" presId="urn:microsoft.com/office/officeart/2018/5/layout/IconCircleLabelList"/>
    <dgm:cxn modelId="{3E874A7D-1C70-417C-8AB1-CD7AE9929652}" type="presParOf" srcId="{65A73800-5E6B-4A6A-8E60-29835D97A9D0}" destId="{BEC71305-C90A-4ACD-9DD6-8275E6357C85}" srcOrd="0" destOrd="0" presId="urn:microsoft.com/office/officeart/2018/5/layout/IconCircleLabelList"/>
    <dgm:cxn modelId="{2572FD5D-7427-4730-A24C-9076BF61A425}" type="presParOf" srcId="{65A73800-5E6B-4A6A-8E60-29835D97A9D0}" destId="{0F28E56A-A020-40D3-A8AC-405C4A8C04D2}" srcOrd="1" destOrd="0" presId="urn:microsoft.com/office/officeart/2018/5/layout/IconCircleLabelList"/>
    <dgm:cxn modelId="{3CC0BB28-22C4-488B-8396-20CF9A9CD202}" type="presParOf" srcId="{65A73800-5E6B-4A6A-8E60-29835D97A9D0}" destId="{F62F81B5-994F-4416-9C60-01F9B28F4761}" srcOrd="2" destOrd="0" presId="urn:microsoft.com/office/officeart/2018/5/layout/IconCircleLabelList"/>
    <dgm:cxn modelId="{ECFD1BBC-175E-4ED5-863F-53E0DD75D6E7}" type="presParOf" srcId="{65A73800-5E6B-4A6A-8E60-29835D97A9D0}" destId="{BA221F01-2C1E-4502-A5C8-BD2E60145761}" srcOrd="3" destOrd="0" presId="urn:microsoft.com/office/officeart/2018/5/layout/IconCircleLabelList"/>
    <dgm:cxn modelId="{21BFA6B9-EC0F-4B88-9EA4-0C6D16F388D4}" type="presParOf" srcId="{BBDE43C1-92FA-41C5-BF16-57BAE9176BF3}" destId="{CD4DD318-8A2C-4614-8E9A-10FB541385EE}" srcOrd="7" destOrd="0" presId="urn:microsoft.com/office/officeart/2018/5/layout/IconCircleLabelList"/>
    <dgm:cxn modelId="{1459E077-A077-4DF1-99EF-570EDB981854}" type="presParOf" srcId="{BBDE43C1-92FA-41C5-BF16-57BAE9176BF3}" destId="{CF3E5BFA-8A70-4151-9104-BC4761331738}" srcOrd="8" destOrd="0" presId="urn:microsoft.com/office/officeart/2018/5/layout/IconCircleLabelList"/>
    <dgm:cxn modelId="{D31178CF-EA69-4BC1-9E94-E596BF51F942}" type="presParOf" srcId="{CF3E5BFA-8A70-4151-9104-BC4761331738}" destId="{9D64B6C2-D6BB-4845-AF78-CA839F95DA4A}" srcOrd="0" destOrd="0" presId="urn:microsoft.com/office/officeart/2018/5/layout/IconCircleLabelList"/>
    <dgm:cxn modelId="{F973E946-9ADB-4ED4-B891-9772EF055D2F}" type="presParOf" srcId="{CF3E5BFA-8A70-4151-9104-BC4761331738}" destId="{30DC49EF-BF70-400B-98B7-6AFC2EC88840}" srcOrd="1" destOrd="0" presId="urn:microsoft.com/office/officeart/2018/5/layout/IconCircleLabelList"/>
    <dgm:cxn modelId="{C11484ED-8CA9-4ADA-A30A-116E56352ACE}" type="presParOf" srcId="{CF3E5BFA-8A70-4151-9104-BC4761331738}" destId="{C9E246F7-39D0-407D-BB81-38E3FC17B5EF}" srcOrd="2" destOrd="0" presId="urn:microsoft.com/office/officeart/2018/5/layout/IconCircleLabelList"/>
    <dgm:cxn modelId="{FB66EB62-E782-49E8-97EB-23D74EFCD96B}" type="presParOf" srcId="{CF3E5BFA-8A70-4151-9104-BC4761331738}" destId="{752B85BD-5D6B-42EF-840D-E85D03A5C47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0869B-A4E9-40E2-97F1-D38F4AF6F81E}">
      <dsp:nvSpPr>
        <dsp:cNvPr id="0" name=""/>
        <dsp:cNvSpPr/>
      </dsp:nvSpPr>
      <dsp:spPr>
        <a:xfrm>
          <a:off x="975923" y="557275"/>
          <a:ext cx="1458980" cy="1458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0A0FD-187C-46BB-A12E-77C57A1E0079}">
      <dsp:nvSpPr>
        <dsp:cNvPr id="0" name=""/>
        <dsp:cNvSpPr/>
      </dsp:nvSpPr>
      <dsp:spPr>
        <a:xfrm>
          <a:off x="84324" y="2400962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Students experience responsibility</a:t>
          </a:r>
          <a:r>
            <a:rPr lang="en-US" sz="2400" kern="1200">
              <a:latin typeface="Gill Sans MT" panose="020B0502020104020203"/>
            </a:rPr>
            <a:t>.</a:t>
          </a:r>
          <a:endParaRPr lang="en-US" sz="2400" kern="1200"/>
        </a:p>
      </dsp:txBody>
      <dsp:txXfrm>
        <a:off x="84324" y="2400962"/>
        <a:ext cx="3242179" cy="720000"/>
      </dsp:txXfrm>
    </dsp:sp>
    <dsp:sp modelId="{6EC7D3C5-E7A4-4087-A8DC-71ECB1C6EA1D}">
      <dsp:nvSpPr>
        <dsp:cNvPr id="0" name=""/>
        <dsp:cNvSpPr/>
      </dsp:nvSpPr>
      <dsp:spPr>
        <a:xfrm>
          <a:off x="4785484" y="557275"/>
          <a:ext cx="1458980" cy="1458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6FFDF-2A89-4F65-AE8C-59D8651DB190}">
      <dsp:nvSpPr>
        <dsp:cNvPr id="0" name=""/>
        <dsp:cNvSpPr/>
      </dsp:nvSpPr>
      <dsp:spPr>
        <a:xfrm>
          <a:off x="3893885" y="2400962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Push students to think creatively and smartly</a:t>
          </a:r>
          <a:r>
            <a:rPr lang="en-US" sz="2400" kern="1200">
              <a:latin typeface="Gill Sans MT" panose="020B0502020104020203"/>
            </a:rPr>
            <a:t>.</a:t>
          </a:r>
          <a:endParaRPr lang="en-US" sz="2400" kern="1200"/>
        </a:p>
      </dsp:txBody>
      <dsp:txXfrm>
        <a:off x="3893885" y="2400962"/>
        <a:ext cx="3242179" cy="720000"/>
      </dsp:txXfrm>
    </dsp:sp>
    <dsp:sp modelId="{7755AE73-D66E-457F-AAD8-C35C169C0931}">
      <dsp:nvSpPr>
        <dsp:cNvPr id="0" name=""/>
        <dsp:cNvSpPr/>
      </dsp:nvSpPr>
      <dsp:spPr>
        <a:xfrm>
          <a:off x="8595045" y="557275"/>
          <a:ext cx="1458980" cy="1458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A0C51-4306-43C1-A0EE-88FF3B1A6931}">
      <dsp:nvSpPr>
        <dsp:cNvPr id="0" name=""/>
        <dsp:cNvSpPr/>
      </dsp:nvSpPr>
      <dsp:spPr>
        <a:xfrm>
          <a:off x="7703446" y="2400962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Help others</a:t>
          </a:r>
          <a:r>
            <a:rPr lang="en-US" sz="2400" kern="1200">
              <a:latin typeface="Gill Sans MT" panose="020B0502020104020203"/>
            </a:rPr>
            <a:t> in small ways.</a:t>
          </a:r>
          <a:endParaRPr lang="en-US" sz="2400" kern="1200"/>
        </a:p>
      </dsp:txBody>
      <dsp:txXfrm>
        <a:off x="7703446" y="2400962"/>
        <a:ext cx="324217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14080-BAAB-4295-8BB9-0AA3DFE1C5C5}">
      <dsp:nvSpPr>
        <dsp:cNvPr id="0" name=""/>
        <dsp:cNvSpPr/>
      </dsp:nvSpPr>
      <dsp:spPr>
        <a:xfrm>
          <a:off x="735974" y="579119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5F90D-4EC6-4F11-8659-B2BA43E04516}">
      <dsp:nvSpPr>
        <dsp:cNvPr id="0" name=""/>
        <dsp:cNvSpPr/>
      </dsp:nvSpPr>
      <dsp:spPr>
        <a:xfrm>
          <a:off x="969974" y="81311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A97CF-F8FE-45B2-88CA-3F93FA7EA2C8}">
      <dsp:nvSpPr>
        <dsp:cNvPr id="0" name=""/>
        <dsp:cNvSpPr/>
      </dsp:nvSpPr>
      <dsp:spPr>
        <a:xfrm>
          <a:off x="384974" y="2019119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Raise Money For Charities</a:t>
          </a:r>
        </a:p>
      </dsp:txBody>
      <dsp:txXfrm>
        <a:off x="384974" y="2019119"/>
        <a:ext cx="1800000" cy="1080000"/>
      </dsp:txXfrm>
    </dsp:sp>
    <dsp:sp modelId="{4D5E4EA0-99D5-4089-B3B0-204ADEF24FAA}">
      <dsp:nvSpPr>
        <dsp:cNvPr id="0" name=""/>
        <dsp:cNvSpPr/>
      </dsp:nvSpPr>
      <dsp:spPr>
        <a:xfrm>
          <a:off x="2850974" y="579119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3A88A-9A0B-4D5A-A7C6-C9C5CE8DA42D}">
      <dsp:nvSpPr>
        <dsp:cNvPr id="0" name=""/>
        <dsp:cNvSpPr/>
      </dsp:nvSpPr>
      <dsp:spPr>
        <a:xfrm>
          <a:off x="3084974" y="81311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5998C-8A64-491D-B213-097FA27BFF93}">
      <dsp:nvSpPr>
        <dsp:cNvPr id="0" name=""/>
        <dsp:cNvSpPr/>
      </dsp:nvSpPr>
      <dsp:spPr>
        <a:xfrm>
          <a:off x="2499974" y="2019119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Hold Fundraisers for charities</a:t>
          </a:r>
        </a:p>
      </dsp:txBody>
      <dsp:txXfrm>
        <a:off x="2499974" y="2019119"/>
        <a:ext cx="1800000" cy="1080000"/>
      </dsp:txXfrm>
    </dsp:sp>
    <dsp:sp modelId="{FF06DDC8-38B2-4780-B1D0-7D338D1F1657}">
      <dsp:nvSpPr>
        <dsp:cNvPr id="0" name=""/>
        <dsp:cNvSpPr/>
      </dsp:nvSpPr>
      <dsp:spPr>
        <a:xfrm>
          <a:off x="4965975" y="579119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9A2CA-EDB0-43E4-958D-EEF967D423E2}">
      <dsp:nvSpPr>
        <dsp:cNvPr id="0" name=""/>
        <dsp:cNvSpPr/>
      </dsp:nvSpPr>
      <dsp:spPr>
        <a:xfrm>
          <a:off x="5199975" y="813119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060C9-669E-442B-9B08-A033215EEA01}">
      <dsp:nvSpPr>
        <dsp:cNvPr id="0" name=""/>
        <dsp:cNvSpPr/>
      </dsp:nvSpPr>
      <dsp:spPr>
        <a:xfrm>
          <a:off x="4614975" y="2019119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Hold pretzel/apple sales and school stores to raise money</a:t>
          </a:r>
        </a:p>
      </dsp:txBody>
      <dsp:txXfrm>
        <a:off x="4614975" y="2019119"/>
        <a:ext cx="1800000" cy="1080000"/>
      </dsp:txXfrm>
    </dsp:sp>
    <dsp:sp modelId="{BEC71305-C90A-4ACD-9DD6-8275E6357C85}">
      <dsp:nvSpPr>
        <dsp:cNvPr id="0" name=""/>
        <dsp:cNvSpPr/>
      </dsp:nvSpPr>
      <dsp:spPr>
        <a:xfrm>
          <a:off x="7080975" y="579119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8E56A-A020-40D3-A8AC-405C4A8C04D2}">
      <dsp:nvSpPr>
        <dsp:cNvPr id="0" name=""/>
        <dsp:cNvSpPr/>
      </dsp:nvSpPr>
      <dsp:spPr>
        <a:xfrm>
          <a:off x="7314975" y="813119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21F01-2C1E-4502-A5C8-BD2E60145761}">
      <dsp:nvSpPr>
        <dsp:cNvPr id="0" name=""/>
        <dsp:cNvSpPr/>
      </dsp:nvSpPr>
      <dsp:spPr>
        <a:xfrm>
          <a:off x="6729975" y="2019119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Help fund things to help our school</a:t>
          </a:r>
        </a:p>
      </dsp:txBody>
      <dsp:txXfrm>
        <a:off x="6729975" y="2019119"/>
        <a:ext cx="1800000" cy="1080000"/>
      </dsp:txXfrm>
    </dsp:sp>
    <dsp:sp modelId="{9D64B6C2-D6BB-4845-AF78-CA839F95DA4A}">
      <dsp:nvSpPr>
        <dsp:cNvPr id="0" name=""/>
        <dsp:cNvSpPr/>
      </dsp:nvSpPr>
      <dsp:spPr>
        <a:xfrm>
          <a:off x="9195975" y="579119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C49EF-BF70-400B-98B7-6AFC2EC88840}">
      <dsp:nvSpPr>
        <dsp:cNvPr id="0" name=""/>
        <dsp:cNvSpPr/>
      </dsp:nvSpPr>
      <dsp:spPr>
        <a:xfrm>
          <a:off x="9429975" y="813119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B85BD-5D6B-42EF-840D-E85D03A5C475}">
      <dsp:nvSpPr>
        <dsp:cNvPr id="0" name=""/>
        <dsp:cNvSpPr/>
      </dsp:nvSpPr>
      <dsp:spPr>
        <a:xfrm>
          <a:off x="8844975" y="2019119"/>
          <a:ext cx="180000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Think of ways to make Bridge Valley a better place</a:t>
          </a:r>
        </a:p>
      </dsp:txBody>
      <dsp:txXfrm>
        <a:off x="8844975" y="2019119"/>
        <a:ext cx="1800000" cy="108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2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6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1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7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4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84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mvin.org/en/2018/07/29/fundraising-how-you-might-be-killing-donor-relationships/" TargetMode="External"/><Relationship Id="rId7" Type="http://schemas.openxmlformats.org/officeDocument/2006/relationships/hyperlink" Target="http://www.socialbrite.org/2013/05/23/10-tips-for-creating-photos-that-tell-storie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picserver.org/highway-signs2/r/responsibility.html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F75B-C194-4452-B4AD-B32871DF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23B5-8948-4556-928A-5D19FE7DC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8BFB27-6FB4-4AE4-ACAA-812CAD04C675}"/>
              </a:ext>
            </a:extLst>
          </p:cNvPr>
          <p:cNvSpPr/>
          <p:nvPr/>
        </p:nvSpPr>
        <p:spPr>
          <a:xfrm>
            <a:off x="0" y="0"/>
            <a:ext cx="12801600" cy="74537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3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1C03-6169-462E-BF71-254B80E4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359" y="593293"/>
            <a:ext cx="10572000" cy="1727811"/>
          </a:xfrm>
        </p:spPr>
        <p:txBody>
          <a:bodyPr>
            <a:scene3d>
              <a:camera prst="perspectiveBelow"/>
              <a:lightRig rig="threePt" dir="t"/>
            </a:scene3d>
          </a:bodyPr>
          <a:lstStyle/>
          <a:p>
            <a:r>
              <a:rPr lang="en-US" sz="4000">
                <a:effectLst>
                  <a:reflection blurRad="6350" stA="55000" endA="300" endPos="45500" dir="5400000" sy="-100000" algn="bl" rotWithShape="0"/>
                </a:effectLst>
                <a:cs typeface="Calibri Light"/>
              </a:rPr>
              <a:t>Student Council</a:t>
            </a:r>
            <a:br>
              <a:rPr lang="en-US" sz="4000">
                <a:cs typeface="Calibri Light"/>
              </a:rPr>
            </a:b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AA38D-4976-42A4-A032-A7E5461BA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110" y="3102821"/>
            <a:ext cx="11223584" cy="32788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solidFill>
                  <a:schemeClr val="bg1"/>
                </a:solidFill>
                <a:cs typeface="Calibri"/>
              </a:rPr>
              <a:t>Travis Wood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Gwen Leiter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Akshara Nimmagadda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Max Bandurski</a:t>
            </a:r>
          </a:p>
        </p:txBody>
      </p:sp>
      <p:pic>
        <p:nvPicPr>
          <p:cNvPr id="4" name="Picture 4" descr="Student Council - ALTA VISTA HIGH SCHOOL">
            <a:extLst>
              <a:ext uri="{FF2B5EF4-FFF2-40B4-BE49-F238E27FC236}">
                <a16:creationId xmlns:a16="http://schemas.microsoft.com/office/drawing/2014/main" id="{2C734925-72AE-477B-AA89-9FB9CC712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968" y="593292"/>
            <a:ext cx="4889385" cy="2509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68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9AC9-87DC-4CBA-893A-D432F7C3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What's The Point?</a:t>
            </a:r>
          </a:p>
        </p:txBody>
      </p:sp>
      <p:graphicFrame>
        <p:nvGraphicFramePr>
          <p:cNvPr id="15" name="TextBox 12">
            <a:extLst>
              <a:ext uri="{FF2B5EF4-FFF2-40B4-BE49-F238E27FC236}">
                <a16:creationId xmlns:a16="http://schemas.microsoft.com/office/drawing/2014/main" id="{B6CEFA84-056C-49CD-A95C-6B57318D5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732814"/>
              </p:ext>
            </p:extLst>
          </p:nvPr>
        </p:nvGraphicFramePr>
        <p:xfrm>
          <a:off x="422874" y="2152470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4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BAFA-C0BC-43FC-9E00-0BD38417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What Do We do?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5CF589A-AEA9-4033-B7C8-307977448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15025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1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6AFA-5A21-40EF-B81F-7363B1E7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/>
              <a:t>Benefits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Close-up of red-green apples in a wooden bowl">
            <a:extLst>
              <a:ext uri="{FF2B5EF4-FFF2-40B4-BE49-F238E27FC236}">
                <a16:creationId xmlns:a16="http://schemas.microsoft.com/office/drawing/2014/main" id="{0C8925AE-E2B9-43DA-94AA-B1D0D904A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68" b="1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BC89-AF34-4675-8276-22E7997B7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 vert="horz" lIns="91440" tIns="45720" rIns="91440" bIns="45720" rtlCol="0">
            <a:normAutofit/>
          </a:bodyPr>
          <a:lstStyle/>
          <a:p>
            <a:pPr marL="305435" indent="-305435"/>
            <a:r>
              <a:rPr lang="en-US" sz="2400"/>
              <a:t>Helps run school stores\ pretzel and apple sale</a:t>
            </a:r>
          </a:p>
          <a:p>
            <a:pPr marL="305435" indent="-305435"/>
            <a:r>
              <a:rPr lang="en-US" sz="2400"/>
              <a:t>Helps bring awareness to problems that teachers don’t know</a:t>
            </a:r>
          </a:p>
          <a:p>
            <a:pPr marL="305435" indent="-305435"/>
            <a:r>
              <a:rPr lang="en-US" sz="2400"/>
              <a:t>Gives ideas of how to help make every day amazing</a:t>
            </a:r>
          </a:p>
          <a:p>
            <a:pPr marL="305435" indent="-305435"/>
            <a:r>
              <a:rPr lang="en-US" sz="2400"/>
              <a:t> Are the voice of the students </a:t>
            </a:r>
          </a:p>
          <a:p>
            <a:pPr marL="305435" indent="-305435"/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18E5D-8803-4504-8864-CB2E37725B84}"/>
              </a:ext>
            </a:extLst>
          </p:cNvPr>
          <p:cNvSpPr txBox="1"/>
          <p:nvPr/>
        </p:nvSpPr>
        <p:spPr>
          <a:xfrm>
            <a:off x="5975230" y="5579134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C1FF-457E-4649-A37C-5BB132B0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Conclusion...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9621B-3C3D-4F5B-BD90-D5A7851F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5957"/>
            <a:ext cx="11029615" cy="85843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5E09CE-4BDD-4E11-8BC0-3E12ACF66C16}"/>
              </a:ext>
            </a:extLst>
          </p:cNvPr>
          <p:cNvSpPr txBox="1"/>
          <p:nvPr/>
        </p:nvSpPr>
        <p:spPr>
          <a:xfrm>
            <a:off x="984738" y="2307102"/>
            <a:ext cx="993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Student council helps the school and community in many ways including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2F813-BB87-43D7-9660-50311CF8BCB5}"/>
              </a:ext>
            </a:extLst>
          </p:cNvPr>
          <p:cNvSpPr txBox="1"/>
          <p:nvPr/>
        </p:nvSpPr>
        <p:spPr>
          <a:xfrm>
            <a:off x="1275472" y="5345723"/>
            <a:ext cx="179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Fundraisers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0525B-E677-45F7-AD88-C7BC12BEBD26}"/>
              </a:ext>
            </a:extLst>
          </p:cNvPr>
          <p:cNvSpPr txBox="1"/>
          <p:nvPr/>
        </p:nvSpPr>
        <p:spPr>
          <a:xfrm>
            <a:off x="4365672" y="5345722"/>
            <a:ext cx="346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Helping students experience responsibility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4B7031-53D0-4812-9D9A-08848DD58DAA}"/>
              </a:ext>
            </a:extLst>
          </p:cNvPr>
          <p:cNvSpPr txBox="1"/>
          <p:nvPr/>
        </p:nvSpPr>
        <p:spPr>
          <a:xfrm>
            <a:off x="8455649" y="5345722"/>
            <a:ext cx="346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Help bringing awareness to small problems</a:t>
            </a:r>
          </a:p>
        </p:txBody>
      </p:sp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A782347-3B45-447E-8B96-FF7316F9F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12" y="3429000"/>
            <a:ext cx="2776298" cy="1814678"/>
          </a:xfrm>
          <a:prstGeom prst="rect">
            <a:avLst/>
          </a:prstGeom>
        </p:spPr>
      </p:pic>
      <p:pic>
        <p:nvPicPr>
          <p:cNvPr id="14" name="Picture 13" descr="A green street sign&#10;&#10;Description automatically generated with medium confidence">
            <a:extLst>
              <a:ext uri="{FF2B5EF4-FFF2-40B4-BE49-F238E27FC236}">
                <a16:creationId xmlns:a16="http://schemas.microsoft.com/office/drawing/2014/main" id="{0D31053C-91ED-4354-8902-77668BFC3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51349" y="3429000"/>
            <a:ext cx="3125882" cy="1814678"/>
          </a:xfrm>
          <a:prstGeom prst="rect">
            <a:avLst/>
          </a:prstGeom>
        </p:spPr>
      </p:pic>
      <p:pic>
        <p:nvPicPr>
          <p:cNvPr id="17" name="Picture 16" descr="A group of children looking at a book&#10;&#10;Description automatically generated with medium confidence">
            <a:extLst>
              <a:ext uri="{FF2B5EF4-FFF2-40B4-BE49-F238E27FC236}">
                <a16:creationId xmlns:a16="http://schemas.microsoft.com/office/drawing/2014/main" id="{4321B8C9-3AC9-4A65-A02E-7A1D4E776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55649" y="3429000"/>
            <a:ext cx="3033239" cy="181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35482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Gill Sans MT</vt:lpstr>
      <vt:lpstr>Wingdings 2</vt:lpstr>
      <vt:lpstr>Dividend</vt:lpstr>
      <vt:lpstr>PowerPoint Presentation</vt:lpstr>
      <vt:lpstr>Student Council </vt:lpstr>
      <vt:lpstr>What's The Point?</vt:lpstr>
      <vt:lpstr>What Do We do?</vt:lpstr>
      <vt:lpstr>Benefits</vt:lpstr>
      <vt:lpstr>In Conclusion...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Wood</dc:creator>
  <cp:lastModifiedBy>Heather Howard</cp:lastModifiedBy>
  <cp:revision>2</cp:revision>
  <dcterms:created xsi:type="dcterms:W3CDTF">2022-02-15T13:20:40Z</dcterms:created>
  <dcterms:modified xsi:type="dcterms:W3CDTF">2022-04-18T15:48:51Z</dcterms:modified>
</cp:coreProperties>
</file>